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60" r:id="rId1"/>
  </p:sldMasterIdLst>
  <p:notesMasterIdLst>
    <p:notesMasterId r:id="rId12"/>
  </p:notesMasterIdLst>
  <p:sldIdLst>
    <p:sldId id="577" r:id="rId2"/>
    <p:sldId id="668" r:id="rId3"/>
    <p:sldId id="257" r:id="rId4"/>
    <p:sldId id="691" r:id="rId5"/>
    <p:sldId id="260" r:id="rId6"/>
    <p:sldId id="662" r:id="rId7"/>
    <p:sldId id="719" r:id="rId8"/>
    <p:sldId id="665" r:id="rId9"/>
    <p:sldId id="696" r:id="rId10"/>
    <p:sldId id="695" r:id="rId11"/>
  </p:sldIdLst>
  <p:sldSz cx="10972800" cy="8229600" type="B4JIS"/>
  <p:notesSz cx="8229600" cy="14630400"/>
  <p:embeddedFontLst>
    <p:embeddedFont>
      <p:font typeface="Inconsolata" pitchFamily="1" charset="0"/>
      <p:regular r:id="rId13"/>
    </p:embeddedFont>
    <p:embeddedFont>
      <p:font typeface="メイリオ" panose="020B0604030504040204" pitchFamily="50" charset="-128"/>
      <p:regular r:id="rId14"/>
      <p:bold r:id="rId15"/>
      <p:italic r:id="rId16"/>
      <p:boldItalic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550A4"/>
    <a:srgbClr val="C76361"/>
    <a:srgbClr val="FF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99" autoAdjust="0"/>
    <p:restoredTop sz="94610"/>
  </p:normalViewPr>
  <p:slideViewPr>
    <p:cSldViewPr snapToGrid="0" snapToObjects="1">
      <p:cViewPr varScale="1">
        <p:scale>
          <a:sx n="55" d="100"/>
          <a:sy n="55" d="100"/>
        </p:scale>
        <p:origin x="143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6829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7BD266-F75C-86DE-8C4B-8DA5F9547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72FD1E-901D-89B9-9B5E-2CED76AA26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0CC117-AEAF-ACDF-F565-275F975FDB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1B8F1-66EA-1DB9-25D3-78FD26DE655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84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7974A-0E6F-4F95-F0D8-991B3A6757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B52B18-46A7-D35C-5481-2D05FE15F9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1A0CC8-29A4-2C4C-D5A5-3C3F327841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9E0170-D731-F1E1-D8B6-D9756EF8EB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8033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CAB20-EA0C-9562-D030-97C53F2BA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8B8E49-2830-FA1A-93B0-3900EAEDBA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F92858-A667-C09F-D197-F40B47FFA1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64AD6E-EABA-85E4-5039-FAE8D48D75F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42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2396729"/>
            <a:ext cx="8743950" cy="1653778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3050" y="4371976"/>
            <a:ext cx="7200900" cy="19716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57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7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288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14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03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8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81900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342901"/>
            <a:ext cx="9258300" cy="1285875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1800226"/>
            <a:ext cx="9258300" cy="509170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78256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8075" y="308968"/>
            <a:ext cx="2314575" cy="6582966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4350" y="308968"/>
            <a:ext cx="6772275" cy="658296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71809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2736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016544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355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342901"/>
            <a:ext cx="9258300" cy="1285875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1800226"/>
            <a:ext cx="9258300" cy="509170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0535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603" y="4957763"/>
            <a:ext cx="8743950" cy="1532334"/>
          </a:xfrm>
          <a:prstGeom prst="rect">
            <a:avLst/>
          </a:prstGeom>
        </p:spPr>
        <p:txBody>
          <a:bodyPr anchor="t"/>
          <a:lstStyle>
            <a:lvl1pPr algn="l">
              <a:defRPr sz="3375" b="1" cap="all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603" y="3270053"/>
            <a:ext cx="8743950" cy="16877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688">
                <a:solidFill>
                  <a:schemeClr val="tx1">
                    <a:tint val="75000"/>
                  </a:schemeClr>
                </a:solidFill>
              </a:defRPr>
            </a:lvl1pPr>
            <a:lvl2pPr marL="385763" indent="0">
              <a:buNone/>
              <a:defRPr sz="1519">
                <a:solidFill>
                  <a:schemeClr val="tx1">
                    <a:tint val="75000"/>
                  </a:schemeClr>
                </a:solidFill>
              </a:defRPr>
            </a:lvl2pPr>
            <a:lvl3pPr marL="771525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15728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4pPr>
            <a:lvl5pPr marL="1543050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5pPr>
            <a:lvl6pPr marL="1928813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6pPr>
            <a:lvl7pPr marL="2314575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7pPr>
            <a:lvl8pPr marL="2700338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8pPr>
            <a:lvl9pPr marL="3086100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559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342901"/>
            <a:ext cx="9258300" cy="1285875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0" y="1800226"/>
            <a:ext cx="4543425" cy="5091708"/>
          </a:xfrm>
          <a:prstGeom prst="rect">
            <a:avLst/>
          </a:prstGeom>
        </p:spPr>
        <p:txBody>
          <a:bodyPr/>
          <a:lstStyle>
            <a:lvl1pPr>
              <a:defRPr sz="2363"/>
            </a:lvl1pPr>
            <a:lvl2pPr>
              <a:defRPr sz="2025"/>
            </a:lvl2pPr>
            <a:lvl3pPr>
              <a:defRPr sz="1688"/>
            </a:lvl3pPr>
            <a:lvl4pPr>
              <a:defRPr sz="1519"/>
            </a:lvl4pPr>
            <a:lvl5pPr>
              <a:defRPr sz="1519"/>
            </a:lvl5pPr>
            <a:lvl6pPr>
              <a:defRPr sz="1519"/>
            </a:lvl6pPr>
            <a:lvl7pPr>
              <a:defRPr sz="1519"/>
            </a:lvl7pPr>
            <a:lvl8pPr>
              <a:defRPr sz="1519"/>
            </a:lvl8pPr>
            <a:lvl9pPr>
              <a:defRPr sz="151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800226"/>
            <a:ext cx="4543425" cy="5091708"/>
          </a:xfrm>
          <a:prstGeom prst="rect">
            <a:avLst/>
          </a:prstGeom>
        </p:spPr>
        <p:txBody>
          <a:bodyPr/>
          <a:lstStyle>
            <a:lvl1pPr>
              <a:defRPr sz="2363"/>
            </a:lvl1pPr>
            <a:lvl2pPr>
              <a:defRPr sz="2025"/>
            </a:lvl2pPr>
            <a:lvl3pPr>
              <a:defRPr sz="1688"/>
            </a:lvl3pPr>
            <a:lvl4pPr>
              <a:defRPr sz="1519"/>
            </a:lvl4pPr>
            <a:lvl5pPr>
              <a:defRPr sz="1519"/>
            </a:lvl5pPr>
            <a:lvl6pPr>
              <a:defRPr sz="1519"/>
            </a:lvl6pPr>
            <a:lvl7pPr>
              <a:defRPr sz="1519"/>
            </a:lvl7pPr>
            <a:lvl8pPr>
              <a:defRPr sz="1519"/>
            </a:lvl8pPr>
            <a:lvl9pPr>
              <a:defRPr sz="1519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2361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342901"/>
            <a:ext cx="9258300" cy="12858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4350" y="1727002"/>
            <a:ext cx="4545212" cy="7197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25" b="1"/>
            </a:lvl1pPr>
            <a:lvl2pPr marL="385763" indent="0">
              <a:buNone/>
              <a:defRPr sz="1688" b="1"/>
            </a:lvl2pPr>
            <a:lvl3pPr marL="771525" indent="0">
              <a:buNone/>
              <a:defRPr sz="1519" b="1"/>
            </a:lvl3pPr>
            <a:lvl4pPr marL="1157288" indent="0">
              <a:buNone/>
              <a:defRPr sz="1350" b="1"/>
            </a:lvl4pPr>
            <a:lvl5pPr marL="1543050" indent="0">
              <a:buNone/>
              <a:defRPr sz="1350" b="1"/>
            </a:lvl5pPr>
            <a:lvl6pPr marL="1928813" indent="0">
              <a:buNone/>
              <a:defRPr sz="1350" b="1"/>
            </a:lvl6pPr>
            <a:lvl7pPr marL="2314575" indent="0">
              <a:buNone/>
              <a:defRPr sz="1350" b="1"/>
            </a:lvl7pPr>
            <a:lvl8pPr marL="2700338" indent="0">
              <a:buNone/>
              <a:defRPr sz="1350" b="1"/>
            </a:lvl8pPr>
            <a:lvl9pPr marL="3086100" indent="0">
              <a:buNone/>
              <a:defRPr sz="135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" y="2446735"/>
            <a:ext cx="4545212" cy="4445199"/>
          </a:xfrm>
          <a:prstGeom prst="rect">
            <a:avLst/>
          </a:prstGeom>
        </p:spPr>
        <p:txBody>
          <a:bodyPr/>
          <a:lstStyle>
            <a:lvl1pPr>
              <a:defRPr sz="2025"/>
            </a:lvl1pPr>
            <a:lvl2pPr>
              <a:defRPr sz="1688"/>
            </a:lvl2pPr>
            <a:lvl3pPr>
              <a:defRPr sz="1519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654" y="1727002"/>
            <a:ext cx="4546997" cy="71973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25" b="1"/>
            </a:lvl1pPr>
            <a:lvl2pPr marL="385763" indent="0">
              <a:buNone/>
              <a:defRPr sz="1688" b="1"/>
            </a:lvl2pPr>
            <a:lvl3pPr marL="771525" indent="0">
              <a:buNone/>
              <a:defRPr sz="1519" b="1"/>
            </a:lvl3pPr>
            <a:lvl4pPr marL="1157288" indent="0">
              <a:buNone/>
              <a:defRPr sz="1350" b="1"/>
            </a:lvl4pPr>
            <a:lvl5pPr marL="1543050" indent="0">
              <a:buNone/>
              <a:defRPr sz="1350" b="1"/>
            </a:lvl5pPr>
            <a:lvl6pPr marL="1928813" indent="0">
              <a:buNone/>
              <a:defRPr sz="1350" b="1"/>
            </a:lvl6pPr>
            <a:lvl7pPr marL="2314575" indent="0">
              <a:buNone/>
              <a:defRPr sz="1350" b="1"/>
            </a:lvl7pPr>
            <a:lvl8pPr marL="2700338" indent="0">
              <a:buNone/>
              <a:defRPr sz="1350" b="1"/>
            </a:lvl8pPr>
            <a:lvl9pPr marL="3086100" indent="0">
              <a:buNone/>
              <a:defRPr sz="135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654" y="2446735"/>
            <a:ext cx="4546997" cy="4445199"/>
          </a:xfrm>
          <a:prstGeom prst="rect">
            <a:avLst/>
          </a:prstGeom>
        </p:spPr>
        <p:txBody>
          <a:bodyPr/>
          <a:lstStyle>
            <a:lvl1pPr>
              <a:defRPr sz="2025"/>
            </a:lvl1pPr>
            <a:lvl2pPr>
              <a:defRPr sz="1688"/>
            </a:lvl2pPr>
            <a:lvl3pPr>
              <a:defRPr sz="1519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7481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342901"/>
            <a:ext cx="9258300" cy="1285875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93687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162224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307181"/>
            <a:ext cx="3384353" cy="1307306"/>
          </a:xfrm>
          <a:prstGeom prst="rect">
            <a:avLst/>
          </a:prstGeom>
        </p:spPr>
        <p:txBody>
          <a:bodyPr anchor="b"/>
          <a:lstStyle>
            <a:lvl1pPr algn="l">
              <a:defRPr sz="1688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932" y="307182"/>
            <a:ext cx="5750719" cy="6584752"/>
          </a:xfrm>
          <a:prstGeom prst="rect">
            <a:avLst/>
          </a:prstGeom>
        </p:spPr>
        <p:txBody>
          <a:bodyPr/>
          <a:lstStyle>
            <a:lvl1pPr>
              <a:defRPr sz="2700"/>
            </a:lvl1pPr>
            <a:lvl2pPr>
              <a:defRPr sz="2363"/>
            </a:lvl2pPr>
            <a:lvl3pPr>
              <a:defRPr sz="2025"/>
            </a:lvl3pPr>
            <a:lvl4pPr>
              <a:defRPr sz="1688"/>
            </a:lvl4pPr>
            <a:lvl5pPr>
              <a:defRPr sz="1688"/>
            </a:lvl5pPr>
            <a:lvl6pPr>
              <a:defRPr sz="1688"/>
            </a:lvl6pPr>
            <a:lvl7pPr>
              <a:defRPr sz="1688"/>
            </a:lvl7pPr>
            <a:lvl8pPr>
              <a:defRPr sz="1688"/>
            </a:lvl8pPr>
            <a:lvl9pPr>
              <a:defRPr sz="1688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4351" y="1614488"/>
            <a:ext cx="3384353" cy="527744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81"/>
            </a:lvl1pPr>
            <a:lvl2pPr marL="385763" indent="0">
              <a:buNone/>
              <a:defRPr sz="1013"/>
            </a:lvl2pPr>
            <a:lvl3pPr marL="771525" indent="0">
              <a:buNone/>
              <a:defRPr sz="844"/>
            </a:lvl3pPr>
            <a:lvl4pPr marL="1157288" indent="0">
              <a:buNone/>
              <a:defRPr sz="760"/>
            </a:lvl4pPr>
            <a:lvl5pPr marL="1543050" indent="0">
              <a:buNone/>
              <a:defRPr sz="760"/>
            </a:lvl5pPr>
            <a:lvl6pPr marL="1928813" indent="0">
              <a:buNone/>
              <a:defRPr sz="760"/>
            </a:lvl6pPr>
            <a:lvl7pPr marL="2314575" indent="0">
              <a:buNone/>
              <a:defRPr sz="760"/>
            </a:lvl7pPr>
            <a:lvl8pPr marL="2700338" indent="0">
              <a:buNone/>
              <a:defRPr sz="760"/>
            </a:lvl8pPr>
            <a:lvl9pPr marL="3086100" indent="0">
              <a:buNone/>
              <a:defRPr sz="76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367168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6324" y="5400675"/>
            <a:ext cx="6172200" cy="637580"/>
          </a:xfrm>
          <a:prstGeom prst="rect">
            <a:avLst/>
          </a:prstGeom>
        </p:spPr>
        <p:txBody>
          <a:bodyPr anchor="b"/>
          <a:lstStyle>
            <a:lvl1pPr algn="l">
              <a:defRPr sz="1688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6324" y="689372"/>
            <a:ext cx="6172200" cy="46291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00"/>
            </a:lvl1pPr>
            <a:lvl2pPr marL="385763" indent="0">
              <a:buNone/>
              <a:defRPr sz="2363"/>
            </a:lvl2pPr>
            <a:lvl3pPr marL="771525" indent="0">
              <a:buNone/>
              <a:defRPr sz="2025"/>
            </a:lvl3pPr>
            <a:lvl4pPr marL="1157288" indent="0">
              <a:buNone/>
              <a:defRPr sz="1688"/>
            </a:lvl4pPr>
            <a:lvl5pPr marL="1543050" indent="0">
              <a:buNone/>
              <a:defRPr sz="1688"/>
            </a:lvl5pPr>
            <a:lvl6pPr marL="1928813" indent="0">
              <a:buNone/>
              <a:defRPr sz="1688"/>
            </a:lvl6pPr>
            <a:lvl7pPr marL="2314575" indent="0">
              <a:buNone/>
              <a:defRPr sz="1688"/>
            </a:lvl7pPr>
            <a:lvl8pPr marL="2700338" indent="0">
              <a:buNone/>
              <a:defRPr sz="1688"/>
            </a:lvl8pPr>
            <a:lvl9pPr marL="3086100" indent="0">
              <a:buNone/>
              <a:defRPr sz="1688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6324" y="6038255"/>
            <a:ext cx="6172200" cy="9054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81"/>
            </a:lvl1pPr>
            <a:lvl2pPr marL="385763" indent="0">
              <a:buNone/>
              <a:defRPr sz="1013"/>
            </a:lvl2pPr>
            <a:lvl3pPr marL="771525" indent="0">
              <a:buNone/>
              <a:defRPr sz="844"/>
            </a:lvl3pPr>
            <a:lvl4pPr marL="1157288" indent="0">
              <a:buNone/>
              <a:defRPr sz="760"/>
            </a:lvl4pPr>
            <a:lvl5pPr marL="1543050" indent="0">
              <a:buNone/>
              <a:defRPr sz="760"/>
            </a:lvl5pPr>
            <a:lvl6pPr marL="1928813" indent="0">
              <a:buNone/>
              <a:defRPr sz="760"/>
            </a:lvl6pPr>
            <a:lvl7pPr marL="2314575" indent="0">
              <a:buNone/>
              <a:defRPr sz="760"/>
            </a:lvl7pPr>
            <a:lvl8pPr marL="2700338" indent="0">
              <a:buNone/>
              <a:defRPr sz="760"/>
            </a:lvl8pPr>
            <a:lvl9pPr marL="3086100" indent="0">
              <a:buNone/>
              <a:defRPr sz="76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14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14725" y="7150894"/>
            <a:ext cx="3257550" cy="410766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72350" y="7150894"/>
            <a:ext cx="2400300" cy="410766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914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68127FC-25D9-83A8-970C-ADABBC139D5D}"/>
              </a:ext>
            </a:extLst>
          </p:cNvPr>
          <p:cNvSpPr/>
          <p:nvPr/>
        </p:nvSpPr>
        <p:spPr>
          <a:xfrm>
            <a:off x="-1" y="7141275"/>
            <a:ext cx="10972802" cy="1101904"/>
          </a:xfrm>
          <a:custGeom>
            <a:avLst/>
            <a:gdLst/>
            <a:ahLst/>
            <a:cxnLst/>
            <a:rect l="l" t="t" r="r" b="b"/>
            <a:pathLst>
              <a:path w="10003101" h="979470">
                <a:moveTo>
                  <a:pt x="0" y="0"/>
                </a:moveTo>
                <a:lnTo>
                  <a:pt x="10003101" y="0"/>
                </a:lnTo>
                <a:lnTo>
                  <a:pt x="10003101" y="979470"/>
                </a:lnTo>
                <a:lnTo>
                  <a:pt x="0" y="97947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8" name="Freeform 3">
            <a:extLst>
              <a:ext uri="{FF2B5EF4-FFF2-40B4-BE49-F238E27FC236}">
                <a16:creationId xmlns:a16="http://schemas.microsoft.com/office/drawing/2014/main" id="{FE24C2FC-9CCF-0419-61C3-FDF38E7D7833}"/>
              </a:ext>
            </a:extLst>
          </p:cNvPr>
          <p:cNvSpPr/>
          <p:nvPr/>
        </p:nvSpPr>
        <p:spPr>
          <a:xfrm>
            <a:off x="9379418" y="87301"/>
            <a:ext cx="1571951" cy="819379"/>
          </a:xfrm>
          <a:custGeom>
            <a:avLst/>
            <a:gdLst/>
            <a:ahLst/>
            <a:cxnLst/>
            <a:rect l="l" t="t" r="r" b="b"/>
            <a:pathLst>
              <a:path w="1397290" h="728337">
                <a:moveTo>
                  <a:pt x="0" y="0"/>
                </a:moveTo>
                <a:lnTo>
                  <a:pt x="1397290" y="0"/>
                </a:lnTo>
                <a:lnTo>
                  <a:pt x="1397290" y="728338"/>
                </a:lnTo>
                <a:lnTo>
                  <a:pt x="0" y="72833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6D902A7D-EA50-0374-C750-99E80A4DA1D6}"/>
              </a:ext>
            </a:extLst>
          </p:cNvPr>
          <p:cNvSpPr/>
          <p:nvPr/>
        </p:nvSpPr>
        <p:spPr>
          <a:xfrm>
            <a:off x="32147" y="87299"/>
            <a:ext cx="1863600" cy="807090"/>
          </a:xfrm>
          <a:custGeom>
            <a:avLst/>
            <a:gdLst/>
            <a:ahLst/>
            <a:cxnLst/>
            <a:rect l="l" t="t" r="r" b="b"/>
            <a:pathLst>
              <a:path w="1656533" h="717413">
                <a:moveTo>
                  <a:pt x="0" y="0"/>
                </a:moveTo>
                <a:lnTo>
                  <a:pt x="1656533" y="0"/>
                </a:lnTo>
                <a:lnTo>
                  <a:pt x="1656533" y="717413"/>
                </a:lnTo>
                <a:lnTo>
                  <a:pt x="0" y="717413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/>
            </a:stretch>
          </a:blipFill>
        </p:spPr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8763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6" r:id="rId13"/>
    <p:sldLayoutId id="2147483680" r:id="rId14"/>
  </p:sldLayoutIdLst>
  <p:hf sldNum="0" hdr="0" ftr="0" dt="0"/>
  <p:txStyles>
    <p:titleStyle>
      <a:lvl1pPr algn="ctr" defTabSz="771525" rtl="0" eaLnBrk="1" latinLnBrk="0" hangingPunct="1">
        <a:spcBef>
          <a:spcPct val="0"/>
        </a:spcBef>
        <a:buNone/>
        <a:defRPr kumimoji="1" sz="37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9322" indent="-289322" algn="l" defTabSz="771525" rtl="0" eaLnBrk="1" latinLnBrk="0" hangingPunct="1">
        <a:spcBef>
          <a:spcPct val="20000"/>
        </a:spcBef>
        <a:buFont typeface="Arial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6864" indent="-241102" algn="l" defTabSz="771525" rtl="0" eaLnBrk="1" latinLnBrk="0" hangingPunct="1">
        <a:spcBef>
          <a:spcPct val="20000"/>
        </a:spcBef>
        <a:buFont typeface="Arial" pitchFamily="34" charset="0"/>
        <a:buChar char="–"/>
        <a:defRPr kumimoji="1" sz="2363" kern="1200">
          <a:solidFill>
            <a:schemeClr val="tx1"/>
          </a:solidFill>
          <a:latin typeface="+mn-lt"/>
          <a:ea typeface="+mn-ea"/>
          <a:cs typeface="+mn-cs"/>
        </a:defRPr>
      </a:lvl2pPr>
      <a:lvl3pPr marL="964406" indent="-192881" algn="l" defTabSz="771525" rtl="0" eaLnBrk="1" latinLnBrk="0" hangingPunct="1">
        <a:spcBef>
          <a:spcPct val="20000"/>
        </a:spcBef>
        <a:buFont typeface="Arial" pitchFamily="34" charset="0"/>
        <a:buChar char="•"/>
        <a:defRPr kumimoji="1"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350169" indent="-192881" algn="l" defTabSz="771525" rtl="0" eaLnBrk="1" latinLnBrk="0" hangingPunct="1">
        <a:spcBef>
          <a:spcPct val="20000"/>
        </a:spcBef>
        <a:buFont typeface="Arial" pitchFamily="34" charset="0"/>
        <a:buChar char="–"/>
        <a:defRPr kumimoji="1" sz="1688" kern="1200">
          <a:solidFill>
            <a:schemeClr val="tx1"/>
          </a:solidFill>
          <a:latin typeface="+mn-lt"/>
          <a:ea typeface="+mn-ea"/>
          <a:cs typeface="+mn-cs"/>
        </a:defRPr>
      </a:lvl4pPr>
      <a:lvl5pPr marL="1735931" indent="-192881" algn="l" defTabSz="771525" rtl="0" eaLnBrk="1" latinLnBrk="0" hangingPunct="1">
        <a:spcBef>
          <a:spcPct val="20000"/>
        </a:spcBef>
        <a:buFont typeface="Arial" pitchFamily="34" charset="0"/>
        <a:buChar char="»"/>
        <a:defRPr kumimoji="1" sz="1688" kern="1200">
          <a:solidFill>
            <a:schemeClr val="tx1"/>
          </a:solidFill>
          <a:latin typeface="+mn-lt"/>
          <a:ea typeface="+mn-ea"/>
          <a:cs typeface="+mn-cs"/>
        </a:defRPr>
      </a:lvl5pPr>
      <a:lvl6pPr marL="2121694" indent="-192881" algn="l" defTabSz="771525" rtl="0" eaLnBrk="1" latinLnBrk="0" hangingPunct="1">
        <a:spcBef>
          <a:spcPct val="20000"/>
        </a:spcBef>
        <a:buFont typeface="Arial" pitchFamily="34" charset="0"/>
        <a:buChar char="•"/>
        <a:defRPr kumimoji="1" sz="1688" kern="1200">
          <a:solidFill>
            <a:schemeClr val="tx1"/>
          </a:solidFill>
          <a:latin typeface="+mn-lt"/>
          <a:ea typeface="+mn-ea"/>
          <a:cs typeface="+mn-cs"/>
        </a:defRPr>
      </a:lvl6pPr>
      <a:lvl7pPr marL="2507456" indent="-192881" algn="l" defTabSz="771525" rtl="0" eaLnBrk="1" latinLnBrk="0" hangingPunct="1">
        <a:spcBef>
          <a:spcPct val="20000"/>
        </a:spcBef>
        <a:buFont typeface="Arial" pitchFamily="34" charset="0"/>
        <a:buChar char="•"/>
        <a:defRPr kumimoji="1" sz="1688" kern="1200">
          <a:solidFill>
            <a:schemeClr val="tx1"/>
          </a:solidFill>
          <a:latin typeface="+mn-lt"/>
          <a:ea typeface="+mn-ea"/>
          <a:cs typeface="+mn-cs"/>
        </a:defRPr>
      </a:lvl7pPr>
      <a:lvl8pPr marL="2893219" indent="-192881" algn="l" defTabSz="771525" rtl="0" eaLnBrk="1" latinLnBrk="0" hangingPunct="1">
        <a:spcBef>
          <a:spcPct val="20000"/>
        </a:spcBef>
        <a:buFont typeface="Arial" pitchFamily="34" charset="0"/>
        <a:buChar char="•"/>
        <a:defRPr kumimoji="1" sz="1688" kern="1200">
          <a:solidFill>
            <a:schemeClr val="tx1"/>
          </a:solidFill>
          <a:latin typeface="+mn-lt"/>
          <a:ea typeface="+mn-ea"/>
          <a:cs typeface="+mn-cs"/>
        </a:defRPr>
      </a:lvl8pPr>
      <a:lvl9pPr marL="3278981" indent="-192881" algn="l" defTabSz="771525" rtl="0" eaLnBrk="1" latinLnBrk="0" hangingPunct="1">
        <a:spcBef>
          <a:spcPct val="20000"/>
        </a:spcBef>
        <a:buFont typeface="Arial" pitchFamily="34" charset="0"/>
        <a:buChar char="•"/>
        <a:defRPr kumimoji="1" sz="16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1525" rtl="0" eaLnBrk="1" latinLnBrk="0" hangingPunct="1">
        <a:defRPr kumimoji="1" sz="1519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algn="l" defTabSz="771525" rtl="0" eaLnBrk="1" latinLnBrk="0" hangingPunct="1">
        <a:defRPr kumimoji="1" sz="1519" kern="1200">
          <a:solidFill>
            <a:schemeClr val="tx1"/>
          </a:solidFill>
          <a:latin typeface="+mn-lt"/>
          <a:ea typeface="+mn-ea"/>
          <a:cs typeface="+mn-cs"/>
        </a:defRPr>
      </a:lvl2pPr>
      <a:lvl3pPr marL="771525" algn="l" defTabSz="771525" rtl="0" eaLnBrk="1" latinLnBrk="0" hangingPunct="1">
        <a:defRPr kumimoji="1" sz="1519" kern="1200">
          <a:solidFill>
            <a:schemeClr val="tx1"/>
          </a:solidFill>
          <a:latin typeface="+mn-lt"/>
          <a:ea typeface="+mn-ea"/>
          <a:cs typeface="+mn-cs"/>
        </a:defRPr>
      </a:lvl3pPr>
      <a:lvl4pPr marL="1157288" algn="l" defTabSz="771525" rtl="0" eaLnBrk="1" latinLnBrk="0" hangingPunct="1">
        <a:defRPr kumimoji="1" sz="1519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algn="l" defTabSz="771525" rtl="0" eaLnBrk="1" latinLnBrk="0" hangingPunct="1">
        <a:defRPr kumimoji="1" sz="1519" kern="1200">
          <a:solidFill>
            <a:schemeClr val="tx1"/>
          </a:solidFill>
          <a:latin typeface="+mn-lt"/>
          <a:ea typeface="+mn-ea"/>
          <a:cs typeface="+mn-cs"/>
        </a:defRPr>
      </a:lvl5pPr>
      <a:lvl6pPr marL="1928813" algn="l" defTabSz="771525" rtl="0" eaLnBrk="1" latinLnBrk="0" hangingPunct="1">
        <a:defRPr kumimoji="1" sz="1519" kern="1200">
          <a:solidFill>
            <a:schemeClr val="tx1"/>
          </a:solidFill>
          <a:latin typeface="+mn-lt"/>
          <a:ea typeface="+mn-ea"/>
          <a:cs typeface="+mn-cs"/>
        </a:defRPr>
      </a:lvl6pPr>
      <a:lvl7pPr marL="2314575" algn="l" defTabSz="771525" rtl="0" eaLnBrk="1" latinLnBrk="0" hangingPunct="1">
        <a:defRPr kumimoji="1" sz="1519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algn="l" defTabSz="771525" rtl="0" eaLnBrk="1" latinLnBrk="0" hangingPunct="1">
        <a:defRPr kumimoji="1" sz="1519" kern="1200">
          <a:solidFill>
            <a:schemeClr val="tx1"/>
          </a:solidFill>
          <a:latin typeface="+mn-lt"/>
          <a:ea typeface="+mn-ea"/>
          <a:cs typeface="+mn-cs"/>
        </a:defRPr>
      </a:lvl8pPr>
      <a:lvl9pPr marL="3086100" algn="l" defTabSz="771525" rtl="0" eaLnBrk="1" latinLnBrk="0" hangingPunct="1">
        <a:defRPr kumimoji="1" sz="151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g"/><Relationship Id="rId13" Type="http://schemas.openxmlformats.org/officeDocument/2006/relationships/image" Target="../media/image26.jpg"/><Relationship Id="rId3" Type="http://schemas.openxmlformats.org/officeDocument/2006/relationships/image" Target="../media/image16.jpg"/><Relationship Id="rId7" Type="http://schemas.openxmlformats.org/officeDocument/2006/relationships/image" Target="../media/image20.jpg"/><Relationship Id="rId12" Type="http://schemas.openxmlformats.org/officeDocument/2006/relationships/image" Target="../media/image2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jpg"/><Relationship Id="rId11" Type="http://schemas.openxmlformats.org/officeDocument/2006/relationships/image" Target="../media/image24.jpg"/><Relationship Id="rId5" Type="http://schemas.openxmlformats.org/officeDocument/2006/relationships/image" Target="../media/image18.jpg"/><Relationship Id="rId10" Type="http://schemas.openxmlformats.org/officeDocument/2006/relationships/image" Target="../media/image23.jpg"/><Relationship Id="rId4" Type="http://schemas.openxmlformats.org/officeDocument/2006/relationships/image" Target="../media/image17.jpg"/><Relationship Id="rId9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65BC3E9-7E4C-DF4B-17BD-0E70E8A775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8798" b="13292"/>
          <a:stretch>
            <a:fillRect/>
          </a:stretch>
        </p:blipFill>
        <p:spPr>
          <a:xfrm>
            <a:off x="1215875" y="837154"/>
            <a:ext cx="9756925" cy="6614807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1ABB9D1-5E00-CD9C-4CDF-20092EE0DD1F}"/>
              </a:ext>
            </a:extLst>
          </p:cNvPr>
          <p:cNvSpPr/>
          <p:nvPr/>
        </p:nvSpPr>
        <p:spPr>
          <a:xfrm>
            <a:off x="0" y="837154"/>
            <a:ext cx="10880203" cy="6716085"/>
          </a:xfrm>
          <a:prstGeom prst="rect">
            <a:avLst/>
          </a:prstGeom>
          <a:gradFill flip="none" rotWithShape="1">
            <a:gsLst>
              <a:gs pos="0">
                <a:srgbClr val="0550A4"/>
              </a:gs>
              <a:gs pos="25000">
                <a:schemeClr val="accent1">
                  <a:lumMod val="45000"/>
                  <a:lumOff val="55000"/>
                  <a:alpha val="97000"/>
                </a:schemeClr>
              </a:gs>
              <a:gs pos="58000">
                <a:schemeClr val="accent1">
                  <a:lumMod val="45000"/>
                  <a:lumOff val="55000"/>
                  <a:alpha val="2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D5C783-4615-BDF7-6003-3F5B1CCC1DDB}"/>
              </a:ext>
            </a:extLst>
          </p:cNvPr>
          <p:cNvSpPr txBox="1"/>
          <p:nvPr/>
        </p:nvSpPr>
        <p:spPr>
          <a:xfrm>
            <a:off x="649228" y="1781980"/>
            <a:ext cx="10277274" cy="3804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9525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まつり全体会議</a:t>
            </a:r>
            <a:endParaRPr lang="en-US" altLang="ja-JP" sz="9525" b="1" dirty="0">
              <a:ln w="22225">
                <a:solidFill>
                  <a:schemeClr val="bg1"/>
                </a:solidFill>
                <a:prstDash val="solid"/>
              </a:ln>
              <a:gradFill flip="none" rotWithShape="1">
                <a:gsLst>
                  <a:gs pos="0">
                    <a:srgbClr val="C00000"/>
                  </a:gs>
                  <a:gs pos="32000">
                    <a:srgbClr val="C76361">
                      <a:shade val="67500"/>
                      <a:satMod val="115000"/>
                    </a:srgbClr>
                  </a:gs>
                  <a:gs pos="52000">
                    <a:srgbClr val="C76361"/>
                  </a:gs>
                </a:gsLst>
                <a:lin ang="16200000" scaled="1"/>
                <a:tileRect/>
              </a:gradFill>
            </a:endParaRPr>
          </a:p>
          <a:p>
            <a:r>
              <a:rPr lang="ja-JP" altLang="en-US" sz="66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福山ばら祭</a:t>
            </a:r>
            <a:r>
              <a:rPr lang="en-US" altLang="ja-JP" sz="66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2026</a:t>
            </a:r>
          </a:p>
          <a:p>
            <a:r>
              <a:rPr lang="en-US" altLang="ja-JP" sz="40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We Love Rose City Fukuyama</a:t>
            </a:r>
            <a:r>
              <a:rPr lang="ja-JP" altLang="en-US" sz="40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　</a:t>
            </a:r>
          </a:p>
          <a:p>
            <a:r>
              <a:rPr lang="ja-JP" altLang="en-US" sz="40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～つなぐ、ひろがる、ばらのまち～</a:t>
            </a:r>
            <a:endParaRPr lang="en-US" altLang="ja-JP" sz="4000" b="1" dirty="0">
              <a:ln w="22225">
                <a:solidFill>
                  <a:schemeClr val="bg1"/>
                </a:solidFill>
                <a:prstDash val="solid"/>
              </a:ln>
              <a:gradFill flip="none" rotWithShape="1">
                <a:gsLst>
                  <a:gs pos="0">
                    <a:srgbClr val="C00000"/>
                  </a:gs>
                  <a:gs pos="32000">
                    <a:srgbClr val="C76361">
                      <a:shade val="67500"/>
                      <a:satMod val="115000"/>
                    </a:srgbClr>
                  </a:gs>
                  <a:gs pos="52000">
                    <a:srgbClr val="C76361"/>
                  </a:gs>
                </a:gsLst>
                <a:lin ang="16200000" scaled="1"/>
                <a:tileRect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2067653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F0D3C-9BEA-E5A9-09FD-09024757C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7B49982-2821-4101-4827-DD7BC3E5DEAE}"/>
              </a:ext>
            </a:extLst>
          </p:cNvPr>
          <p:cNvSpPr txBox="1"/>
          <p:nvPr/>
        </p:nvSpPr>
        <p:spPr>
          <a:xfrm>
            <a:off x="167316" y="774215"/>
            <a:ext cx="102772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72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豆知識</a:t>
            </a:r>
            <a:endParaRPr lang="en-US" altLang="ja-JP" sz="7200" b="1" dirty="0">
              <a:ln w="22225">
                <a:solidFill>
                  <a:schemeClr val="bg1"/>
                </a:solidFill>
                <a:prstDash val="solid"/>
              </a:ln>
              <a:gradFill flip="none" rotWithShape="1">
                <a:gsLst>
                  <a:gs pos="0">
                    <a:srgbClr val="C00000"/>
                  </a:gs>
                  <a:gs pos="32000">
                    <a:srgbClr val="C76361">
                      <a:shade val="67500"/>
                      <a:satMod val="115000"/>
                    </a:srgbClr>
                  </a:gs>
                  <a:gs pos="52000">
                    <a:srgbClr val="C76361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99936D01-5749-9AB7-E123-C8AE7130C8BE}"/>
              </a:ext>
            </a:extLst>
          </p:cNvPr>
          <p:cNvSpPr/>
          <p:nvPr/>
        </p:nvSpPr>
        <p:spPr>
          <a:xfrm>
            <a:off x="450304" y="2101674"/>
            <a:ext cx="10072192" cy="1396303"/>
          </a:xfrm>
          <a:prstGeom prst="roundRect">
            <a:avLst/>
          </a:prstGeom>
          <a:solidFill>
            <a:srgbClr val="FFFF66">
              <a:alpha val="30196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8351E09-0CD1-9B6A-E408-D19474AF1644}"/>
              </a:ext>
            </a:extLst>
          </p:cNvPr>
          <p:cNvSpPr txBox="1"/>
          <p:nvPr/>
        </p:nvSpPr>
        <p:spPr>
          <a:xfrm>
            <a:off x="2556609" y="2572190"/>
            <a:ext cx="2187615" cy="655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63"/>
              </a:lnSpc>
            </a:pPr>
            <a:r>
              <a:rPr lang="en-US" altLang="ja-JP" sz="24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5</a:t>
            </a:r>
            <a:r>
              <a:rPr lang="ja-JP" altLang="en-US" sz="24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月</a:t>
            </a:r>
            <a:r>
              <a:rPr lang="en-US" altLang="ja-JP" sz="24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21</a:t>
            </a:r>
            <a:r>
              <a:rPr lang="ja-JP" altLang="en-US" sz="24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日は</a:t>
            </a:r>
            <a:endParaRPr lang="en-US" altLang="ja-JP" sz="2400" b="1" dirty="0">
              <a:solidFill>
                <a:srgbClr val="151617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 Black" pitchFamily="34" charset="-120"/>
            </a:endParaRPr>
          </a:p>
          <a:p>
            <a:pPr>
              <a:lnSpc>
                <a:spcPts val="2063"/>
              </a:lnSpc>
            </a:pPr>
            <a:r>
              <a:rPr lang="ja-JP" altLang="en-US" sz="24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ばらの日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77F0BD3-66D6-47BA-DBC1-16782CF7C9A0}"/>
              </a:ext>
            </a:extLst>
          </p:cNvPr>
          <p:cNvSpPr txBox="1"/>
          <p:nvPr/>
        </p:nvSpPr>
        <p:spPr>
          <a:xfrm>
            <a:off x="4859971" y="2392728"/>
            <a:ext cx="5372049" cy="909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63"/>
              </a:lnSpc>
            </a:pPr>
            <a:r>
              <a:rPr lang="ja-JP" altLang="en-US" sz="20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初回バラ展が開催された日に由来し、市民のばらへの愛着を象徴する記念日として制定されました。</a:t>
            </a:r>
          </a:p>
        </p:txBody>
      </p:sp>
      <p:pic>
        <p:nvPicPr>
          <p:cNvPr id="6" name="Image 1" descr="preencoded.png">
            <a:extLst>
              <a:ext uri="{FF2B5EF4-FFF2-40B4-BE49-F238E27FC236}">
                <a16:creationId xmlns:a16="http://schemas.microsoft.com/office/drawing/2014/main" id="{2AD17945-4FA3-DC85-A5D8-40F12E158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389" y="2383499"/>
            <a:ext cx="1033332" cy="1033332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604BBFEE-0C1A-B273-B440-5E7987E425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7611" y="3789031"/>
            <a:ext cx="7236979" cy="350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806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0A1CE7-AEB2-B9B3-FB47-E593B039B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>
            <a:extLst>
              <a:ext uri="{FF2B5EF4-FFF2-40B4-BE49-F238E27FC236}">
                <a16:creationId xmlns:a16="http://schemas.microsoft.com/office/drawing/2014/main" id="{B90FD10E-DCB3-2F75-EE0C-F1B305F82628}"/>
              </a:ext>
            </a:extLst>
          </p:cNvPr>
          <p:cNvSpPr/>
          <p:nvPr/>
        </p:nvSpPr>
        <p:spPr>
          <a:xfrm>
            <a:off x="290582" y="3602360"/>
            <a:ext cx="5593539" cy="1583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endParaRPr lang="ja-JP" altLang="en-US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344C2150-4632-9DE5-7C41-BCC1B76A965C}"/>
              </a:ext>
            </a:extLst>
          </p:cNvPr>
          <p:cNvSpPr/>
          <p:nvPr/>
        </p:nvSpPr>
        <p:spPr>
          <a:xfrm>
            <a:off x="397721" y="5228447"/>
            <a:ext cx="5593539" cy="1583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endParaRPr lang="en-US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46C900E-3C71-BE02-7DD3-33D42D9FF35A}"/>
              </a:ext>
            </a:extLst>
          </p:cNvPr>
          <p:cNvSpPr txBox="1"/>
          <p:nvPr/>
        </p:nvSpPr>
        <p:spPr>
          <a:xfrm>
            <a:off x="4602" y="3754119"/>
            <a:ext cx="463684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1945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空襲により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市街地の</a:t>
            </a:r>
            <a:r>
              <a:rPr lang="ja-JP" altLang="en-US" sz="3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約</a:t>
            </a:r>
            <a:r>
              <a:rPr lang="en-US" altLang="ja-JP" sz="3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r>
              <a:rPr lang="ja-JP" altLang="en-US" sz="3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割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を焼失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C0ABEE2-C1FA-0332-807F-436D45422623}"/>
              </a:ext>
            </a:extLst>
          </p:cNvPr>
          <p:cNvSpPr txBox="1"/>
          <p:nvPr/>
        </p:nvSpPr>
        <p:spPr>
          <a:xfrm>
            <a:off x="290582" y="2086334"/>
            <a:ext cx="5486400" cy="27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88"/>
              </a:lnSpc>
            </a:pPr>
            <a:r>
              <a:rPr lang="en-US" altLang="ja-JP" sz="2400" b="1" dirty="0" err="1">
                <a:solidFill>
                  <a:srgbClr val="151617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  <a:cs typeface="Montserrat Black" pitchFamily="34" charset="-120"/>
              </a:rPr>
              <a:t>焼け野原からの出発</a:t>
            </a:r>
            <a:endParaRPr lang="en-US" altLang="ja-JP" sz="14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1BA5F22-5B4F-AA69-DF7F-BD4F5AF3F7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8311"/>
          <a:stretch>
            <a:fillRect/>
          </a:stretch>
        </p:blipFill>
        <p:spPr>
          <a:xfrm>
            <a:off x="4118596" y="2892845"/>
            <a:ext cx="6689948" cy="4205103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52E4D852-DC36-1DD8-E69F-5359609F286E}"/>
              </a:ext>
            </a:extLst>
          </p:cNvPr>
          <p:cNvSpPr txBox="1"/>
          <p:nvPr/>
        </p:nvSpPr>
        <p:spPr>
          <a:xfrm>
            <a:off x="111843" y="1131652"/>
            <a:ext cx="10277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8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戦後復興の象徴「ばら」と福山の再生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6CE1613-0F93-EAEC-4959-2508DA3988BC}"/>
              </a:ext>
            </a:extLst>
          </p:cNvPr>
          <p:cNvSpPr txBox="1"/>
          <p:nvPr/>
        </p:nvSpPr>
        <p:spPr>
          <a:xfrm>
            <a:off x="4188813" y="7149595"/>
            <a:ext cx="105654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空襲後の市街地　白く見える所が消失した場所</a:t>
            </a:r>
            <a:endParaRPr lang="en-US" altLang="ja-JP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68438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290582" y="3602360"/>
            <a:ext cx="5593539" cy="1583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endParaRPr lang="ja-JP" altLang="en-US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6" name="Text 4"/>
          <p:cNvSpPr/>
          <p:nvPr/>
        </p:nvSpPr>
        <p:spPr>
          <a:xfrm>
            <a:off x="397721" y="5228447"/>
            <a:ext cx="5593539" cy="15836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endParaRPr lang="en-US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8" name="Text 5"/>
          <p:cNvSpPr/>
          <p:nvPr/>
        </p:nvSpPr>
        <p:spPr>
          <a:xfrm>
            <a:off x="5110907" y="8633222"/>
            <a:ext cx="5462736" cy="3700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25"/>
              </a:lnSpc>
            </a:pPr>
            <a:r>
              <a:rPr lang="en-US" sz="900" dirty="0">
                <a:solidFill>
                  <a:srgbClr val="151617"/>
                </a:solidFill>
                <a:latin typeface="Inconsolata" pitchFamily="34" charset="0"/>
                <a:ea typeface="Inconsolata" pitchFamily="34" charset="-122"/>
                <a:cs typeface="Inconsolata" pitchFamily="34" charset="-120"/>
              </a:rPr>
              <a:t>ばらは「潤い」と「心の安らぎ」の象徴として、荒廃した街に彩りを取り戻し、市民の心に希望の灯をともしました。</a:t>
            </a:r>
            <a:endParaRPr lang="en-US" sz="9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7AAB194-026F-5146-8063-B29132765058}"/>
              </a:ext>
            </a:extLst>
          </p:cNvPr>
          <p:cNvSpPr txBox="1"/>
          <p:nvPr/>
        </p:nvSpPr>
        <p:spPr>
          <a:xfrm>
            <a:off x="308807" y="5741303"/>
            <a:ext cx="128205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戦災復興のため、市民と行政が一体となり、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南公園（現ばら公園）にばらの苗</a:t>
            </a:r>
            <a:r>
              <a:rPr lang="en-US" altLang="ja-JP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1,000</a:t>
            </a:r>
            <a:r>
              <a:rPr lang="ja-JP" altLang="en-US" sz="3200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本を植樹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sz="3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この取り組みが</a:t>
            </a:r>
            <a:r>
              <a:rPr lang="ja-JP" altLang="en-US" sz="3200" dirty="0">
                <a:solidFill>
                  <a:srgbClr val="FF0000"/>
                </a:solidFill>
                <a:highlight>
                  <a:srgbClr val="FFFF00"/>
                </a:highlight>
                <a:latin typeface="メイリオ" panose="020B0604030504040204" pitchFamily="50" charset="-128"/>
                <a:ea typeface="メイリオ" panose="020B0604030504040204" pitchFamily="50" charset="-128"/>
              </a:rPr>
              <a:t>「ばらのまち福山」</a:t>
            </a:r>
            <a:r>
              <a:rPr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の始まり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51352E94-5B93-6E59-58A2-E3F3E07D3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0" y="1419215"/>
            <a:ext cx="4737355" cy="3163876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8D16BE19-7142-B627-DD80-4CD8F4E525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07" y="1407484"/>
            <a:ext cx="4737355" cy="3184124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5B85D0A-69F0-DA10-069A-1DD310B6AFE0}"/>
              </a:ext>
            </a:extLst>
          </p:cNvPr>
          <p:cNvSpPr txBox="1"/>
          <p:nvPr/>
        </p:nvSpPr>
        <p:spPr>
          <a:xfrm>
            <a:off x="290582" y="4784560"/>
            <a:ext cx="10277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8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市民の手で植えられた希望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E979F-3DB8-4D9F-BA9F-92AAEC0CE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楕円 6">
            <a:extLst>
              <a:ext uri="{FF2B5EF4-FFF2-40B4-BE49-F238E27FC236}">
                <a16:creationId xmlns:a16="http://schemas.microsoft.com/office/drawing/2014/main" id="{5371D957-8F47-BA45-0D51-51AABE8DF1EB}"/>
              </a:ext>
            </a:extLst>
          </p:cNvPr>
          <p:cNvSpPr/>
          <p:nvPr/>
        </p:nvSpPr>
        <p:spPr>
          <a:xfrm>
            <a:off x="7384956" y="3522982"/>
            <a:ext cx="3400171" cy="2852235"/>
          </a:xfrm>
          <a:prstGeom prst="ellipse">
            <a:avLst/>
          </a:prstGeom>
          <a:blipFill>
            <a:blip r:embed="rId2"/>
            <a:srcRect/>
            <a:stretch>
              <a:fillRect l="-10000" r="-10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67C4A6AD-F300-DF1E-2FA1-1152ECC3D3D6}"/>
              </a:ext>
            </a:extLst>
          </p:cNvPr>
          <p:cNvSpPr/>
          <p:nvPr/>
        </p:nvSpPr>
        <p:spPr>
          <a:xfrm>
            <a:off x="3722807" y="3455967"/>
            <a:ext cx="3400171" cy="2852235"/>
          </a:xfrm>
          <a:prstGeom prst="ellipse">
            <a:avLst/>
          </a:prstGeom>
          <a:blipFill>
            <a:blip r:embed="rId3"/>
            <a:srcRect/>
            <a:stretch>
              <a:fillRect l="-10000" r="-10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29BA3AA-5ED3-5DEE-E335-75B36752D03D}"/>
              </a:ext>
            </a:extLst>
          </p:cNvPr>
          <p:cNvSpPr txBox="1"/>
          <p:nvPr/>
        </p:nvSpPr>
        <p:spPr>
          <a:xfrm>
            <a:off x="-22473" y="1348192"/>
            <a:ext cx="102772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72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ローズマインドとは？</a:t>
            </a: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3708054B-C6F9-8D52-20D1-552F738C278F}"/>
              </a:ext>
            </a:extLst>
          </p:cNvPr>
          <p:cNvSpPr/>
          <p:nvPr/>
        </p:nvSpPr>
        <p:spPr>
          <a:xfrm>
            <a:off x="269002" y="3455965"/>
            <a:ext cx="3191827" cy="2852235"/>
          </a:xfrm>
          <a:prstGeom prst="ellipse">
            <a:avLst/>
          </a:prstGeom>
          <a:blipFill>
            <a:blip r:embed="rId4"/>
            <a:srcRect/>
            <a:stretch>
              <a:fillRect l="-10000" r="-10000"/>
            </a:stretch>
          </a:blip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21356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5486400" y="2329602"/>
            <a:ext cx="1933188" cy="241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28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地域活性化の推進力</a:t>
            </a:r>
            <a:endParaRPr lang="en-US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Text 3"/>
          <p:cNvSpPr/>
          <p:nvPr/>
        </p:nvSpPr>
        <p:spPr>
          <a:xfrm>
            <a:off x="5500604" y="3864233"/>
            <a:ext cx="2125712" cy="241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2800" b="1" dirty="0" err="1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企画のリーダ</a:t>
            </a:r>
            <a:r>
              <a:rPr lang="en-US" sz="28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ー</a:t>
            </a:r>
            <a:endParaRPr lang="en-US" sz="2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Text 5"/>
          <p:cNvSpPr/>
          <p:nvPr/>
        </p:nvSpPr>
        <p:spPr>
          <a:xfrm>
            <a:off x="5500604" y="5384462"/>
            <a:ext cx="1933188" cy="2416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875"/>
              </a:lnSpc>
            </a:pPr>
            <a:r>
              <a:rPr lang="en-US" sz="28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ローズマインドの普及</a:t>
            </a:r>
            <a:endParaRPr lang="en-US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2056A9F-A71E-3CF6-C914-C923FBFAAD86}"/>
              </a:ext>
            </a:extLst>
          </p:cNvPr>
          <p:cNvSpPr txBox="1"/>
          <p:nvPr/>
        </p:nvSpPr>
        <p:spPr>
          <a:xfrm>
            <a:off x="5473538" y="2650298"/>
            <a:ext cx="5059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福山青年会議所は、地域活性化と市民交流の推進を目的に、ばら祭の企画・運営に積極的に関与。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97D30F7-A9F6-0A25-A6C0-653FE7ADED22}"/>
              </a:ext>
            </a:extLst>
          </p:cNvPr>
          <p:cNvSpPr txBox="1"/>
          <p:nvPr/>
        </p:nvSpPr>
        <p:spPr>
          <a:xfrm>
            <a:off x="5473538" y="4123731"/>
            <a:ext cx="46993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青年会議所メンバーが各部会の企画をリードし、祭りに新しい風を吹き込み続けています。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5A1E863-7F7D-8631-F5F8-D7CE13B3B3F0}"/>
              </a:ext>
            </a:extLst>
          </p:cNvPr>
          <p:cNvSpPr txBox="1"/>
          <p:nvPr/>
        </p:nvSpPr>
        <p:spPr>
          <a:xfrm>
            <a:off x="5486400" y="5730899"/>
            <a:ext cx="47919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「思いやり・優しさ・助け合いの心」を表す「ローズマインド」を広める活動を精力的に推進しています。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7EF974-6C6D-CFF2-CB89-A6E592BF7A9B}"/>
              </a:ext>
            </a:extLst>
          </p:cNvPr>
          <p:cNvSpPr txBox="1"/>
          <p:nvPr/>
        </p:nvSpPr>
        <p:spPr>
          <a:xfrm>
            <a:off x="255688" y="954654"/>
            <a:ext cx="1027727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48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福山青年会議所の役割と貢献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7CD737A4-C560-022C-9CD1-E59E5FFECA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8234" b="20029"/>
          <a:stretch>
            <a:fillRect/>
          </a:stretch>
        </p:blipFill>
        <p:spPr>
          <a:xfrm>
            <a:off x="100775" y="4689514"/>
            <a:ext cx="5074174" cy="2741434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B8F51F2B-149A-F5B1-8F6A-9D9F26AF3C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75" y="1785651"/>
            <a:ext cx="5074174" cy="285676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F3802-4038-47B0-1EE2-A9B821E0B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3D3F334-9CF3-D6D0-2DF6-D4D7E99FD9AA}"/>
              </a:ext>
            </a:extLst>
          </p:cNvPr>
          <p:cNvSpPr txBox="1"/>
          <p:nvPr/>
        </p:nvSpPr>
        <p:spPr>
          <a:xfrm>
            <a:off x="0" y="2816816"/>
            <a:ext cx="5901407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4050" b="1" dirty="0"/>
              <a:t>【</a:t>
            </a:r>
            <a:r>
              <a:rPr lang="ja-JP" altLang="en-US" sz="4050" b="1" dirty="0"/>
              <a:t>ばら祭組織図</a:t>
            </a:r>
            <a:r>
              <a:rPr lang="en-US" altLang="ja-JP" sz="4050" b="1" dirty="0"/>
              <a:t>】</a:t>
            </a:r>
            <a:endParaRPr lang="ja-JP" altLang="en-US" sz="4050" b="1" dirty="0"/>
          </a:p>
        </p:txBody>
      </p:sp>
      <p:graphicFrame>
        <p:nvGraphicFramePr>
          <p:cNvPr id="4" name="オブジェクト 3">
            <a:extLst>
              <a:ext uri="{FF2B5EF4-FFF2-40B4-BE49-F238E27FC236}">
                <a16:creationId xmlns:a16="http://schemas.microsoft.com/office/drawing/2014/main" id="{FB2E2A62-C5BA-3A98-7675-CA1ED7622A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322048"/>
              </p:ext>
            </p:extLst>
          </p:nvPr>
        </p:nvGraphicFramePr>
        <p:xfrm>
          <a:off x="3578258" y="0"/>
          <a:ext cx="5636871" cy="8142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428689" imgH="4952723" progId="Acrobat.Document.DC">
                  <p:embed/>
                </p:oleObj>
              </mc:Choice>
              <mc:Fallback>
                <p:oleObj name="Acrobat Document" r:id="rId2" imgW="3428689" imgH="4952723" progId="Acrobat.Document.DC">
                  <p:embed/>
                  <p:pic>
                    <p:nvPicPr>
                      <p:cNvPr id="4" name="オブジェクト 3">
                        <a:extLst>
                          <a:ext uri="{FF2B5EF4-FFF2-40B4-BE49-F238E27FC236}">
                            <a16:creationId xmlns:a16="http://schemas.microsoft.com/office/drawing/2014/main" id="{FB2E2A62-C5BA-3A98-7675-CA1ED7622AF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578258" y="0"/>
                        <a:ext cx="5636871" cy="8142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57399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89147-BC7E-E79C-1587-5CE169448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9F1F7B36-58D3-09AA-7074-C06284A41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1988"/>
            <a:ext cx="10972800" cy="715652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333E69F-8A83-261F-EC24-30C84B6393F1}"/>
              </a:ext>
            </a:extLst>
          </p:cNvPr>
          <p:cNvSpPr/>
          <p:nvPr/>
        </p:nvSpPr>
        <p:spPr>
          <a:xfrm>
            <a:off x="4961467" y="6178870"/>
            <a:ext cx="2734260" cy="152253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DD6A11BA-2A68-A3D4-979C-83450D8FA54A}"/>
              </a:ext>
            </a:extLst>
          </p:cNvPr>
          <p:cNvSpPr/>
          <p:nvPr/>
        </p:nvSpPr>
        <p:spPr>
          <a:xfrm>
            <a:off x="1031580" y="1096511"/>
            <a:ext cx="731284" cy="42251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30C83E-6596-F98E-52AB-2A929A4ADBE4}"/>
              </a:ext>
            </a:extLst>
          </p:cNvPr>
          <p:cNvSpPr/>
          <p:nvPr/>
        </p:nvSpPr>
        <p:spPr>
          <a:xfrm>
            <a:off x="2330814" y="6178870"/>
            <a:ext cx="2297981" cy="1159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4394CF5-AFA9-D503-8BF5-490CE267D2B0}"/>
              </a:ext>
            </a:extLst>
          </p:cNvPr>
          <p:cNvSpPr/>
          <p:nvPr/>
        </p:nvSpPr>
        <p:spPr>
          <a:xfrm>
            <a:off x="105356" y="1093988"/>
            <a:ext cx="774967" cy="418227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1550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6DF22-DC2E-51D6-2E7A-08C8E07E4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>
            <a:extLst>
              <a:ext uri="{FF2B5EF4-FFF2-40B4-BE49-F238E27FC236}">
                <a16:creationId xmlns:a16="http://schemas.microsoft.com/office/drawing/2014/main" id="{14739697-BDD8-83C9-816B-B7F387B1AE69}"/>
              </a:ext>
            </a:extLst>
          </p:cNvPr>
          <p:cNvSpPr txBox="1"/>
          <p:nvPr/>
        </p:nvSpPr>
        <p:spPr>
          <a:xfrm>
            <a:off x="-575430" y="2094677"/>
            <a:ext cx="73152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 b="1"/>
            </a:pPr>
            <a:r>
              <a:rPr dirty="0" err="1"/>
              <a:t>一般社団法人福山青年会議所</a:t>
            </a:r>
            <a:endParaRPr dirty="0"/>
          </a:p>
          <a:p>
            <a:pPr algn="ctr">
              <a:defRPr sz="2400" b="1"/>
            </a:pPr>
            <a:r>
              <a:rPr dirty="0"/>
              <a:t>2026年度まつり実行委員会 </a:t>
            </a:r>
            <a:r>
              <a:rPr dirty="0" err="1"/>
              <a:t>組織図</a:t>
            </a:r>
            <a:endParaRPr dirty="0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412F247-2053-1BA7-FC6D-5BE13294FD37}"/>
              </a:ext>
            </a:extLst>
          </p:cNvPr>
          <p:cNvSpPr/>
          <p:nvPr/>
        </p:nvSpPr>
        <p:spPr>
          <a:xfrm>
            <a:off x="185420" y="3743149"/>
            <a:ext cx="2286000" cy="731520"/>
          </a:xfrm>
          <a:prstGeom prst="rect">
            <a:avLst/>
          </a:prstGeom>
          <a:solidFill>
            <a:srgbClr val="FFC8C8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/>
            </a:pPr>
            <a:r>
              <a:rPr sz="2000" dirty="0" err="1">
                <a:solidFill>
                  <a:schemeClr val="tx1"/>
                </a:solidFill>
                <a:latin typeface="+mj-ea"/>
                <a:ea typeface="+mj-ea"/>
              </a:rPr>
              <a:t>まつり実行委員長</a:t>
            </a:r>
            <a:endParaRPr lang="en-US" sz="2000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 b="1"/>
            </a:pPr>
            <a:r>
              <a:rPr lang="ja-JP" altLang="en-US" sz="2000" dirty="0">
                <a:solidFill>
                  <a:schemeClr val="tx1"/>
                </a:solidFill>
                <a:latin typeface="+mj-ea"/>
                <a:ea typeface="+mj-ea"/>
              </a:rPr>
              <a:t>池口　昌夢</a:t>
            </a:r>
            <a:endParaRPr sz="20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A201525E-DA85-4D49-00F5-4E921DBDD0AB}"/>
              </a:ext>
            </a:extLst>
          </p:cNvPr>
          <p:cNvSpPr/>
          <p:nvPr/>
        </p:nvSpPr>
        <p:spPr>
          <a:xfrm>
            <a:off x="3692920" y="3743149"/>
            <a:ext cx="2286000" cy="731520"/>
          </a:xfrm>
          <a:prstGeom prst="rect">
            <a:avLst/>
          </a:prstGeom>
          <a:solidFill>
            <a:srgbClr val="FFC8C8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/>
            </a:pPr>
            <a:r>
              <a:rPr sz="2000" dirty="0" err="1">
                <a:solidFill>
                  <a:schemeClr val="tx1"/>
                </a:solidFill>
                <a:latin typeface="+mj-ea"/>
                <a:ea typeface="+mj-ea"/>
              </a:rPr>
              <a:t>副実行委員長</a:t>
            </a:r>
            <a:endParaRPr lang="en-US" sz="2000" dirty="0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defRPr b="1"/>
            </a:pPr>
            <a:r>
              <a:rPr lang="ja-JP" altLang="en-US" sz="2000" dirty="0">
                <a:solidFill>
                  <a:schemeClr val="tx1"/>
                </a:solidFill>
                <a:latin typeface="+mj-ea"/>
                <a:ea typeface="+mj-ea"/>
              </a:rPr>
              <a:t>石井　伸弥</a:t>
            </a:r>
            <a:endParaRPr sz="20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B0525DE1-E2F8-2B6F-DE48-0B5C6D6EF073}"/>
              </a:ext>
            </a:extLst>
          </p:cNvPr>
          <p:cNvSpPr/>
          <p:nvPr/>
        </p:nvSpPr>
        <p:spPr>
          <a:xfrm>
            <a:off x="7264488" y="1135772"/>
            <a:ext cx="3418945" cy="1106916"/>
          </a:xfrm>
          <a:prstGeom prst="rect">
            <a:avLst/>
          </a:prstGeom>
          <a:solidFill>
            <a:srgbClr val="FFE6E6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/>
            </a:pP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中央公園部会</a:t>
            </a:r>
            <a:endParaRPr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部会長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 　：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今西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誠一郎</a:t>
            </a:r>
            <a:endParaRPr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副部会長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：藤堂　泰秀</a:t>
            </a:r>
            <a:endParaRPr sz="2000" b="1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43BDB19-BBA0-E188-AEF4-6DD139B9C5BA}"/>
              </a:ext>
            </a:extLst>
          </p:cNvPr>
          <p:cNvSpPr/>
          <p:nvPr/>
        </p:nvSpPr>
        <p:spPr>
          <a:xfrm>
            <a:off x="7264489" y="2372359"/>
            <a:ext cx="3418944" cy="914401"/>
          </a:xfrm>
          <a:prstGeom prst="rect">
            <a:avLst/>
          </a:prstGeom>
          <a:solidFill>
            <a:srgbClr val="FFE6E6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/>
            </a:pPr>
            <a:r>
              <a:rPr sz="2000" dirty="0" err="1">
                <a:solidFill>
                  <a:schemeClr val="tx1"/>
                </a:solidFill>
                <a:latin typeface="+mj-ea"/>
                <a:ea typeface="+mj-ea"/>
              </a:rPr>
              <a:t>ローズイベント部会</a:t>
            </a:r>
            <a:endParaRPr sz="20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部会長</a:t>
            </a:r>
            <a:r>
              <a:rPr lang="en-US" sz="2000" b="1" dirty="0">
                <a:solidFill>
                  <a:schemeClr val="tx1"/>
                </a:solidFill>
                <a:latin typeface="+mj-ea"/>
                <a:ea typeface="+mj-ea"/>
              </a:rPr>
              <a:t>   </a:t>
            </a:r>
            <a:r>
              <a:rPr sz="2000" b="1" dirty="0">
                <a:solidFill>
                  <a:schemeClr val="tx1"/>
                </a:solidFill>
                <a:latin typeface="+mj-ea"/>
                <a:ea typeface="+mj-ea"/>
              </a:rPr>
              <a:t>：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菅田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直人</a:t>
            </a:r>
            <a:endParaRPr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副部会長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： 片岡　達也</a:t>
            </a:r>
            <a:endParaRPr lang="ja-JP" altLang="en-US" sz="2000" b="1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14B8EDAE-8B12-0954-D037-F8F9DB3CE01B}"/>
              </a:ext>
            </a:extLst>
          </p:cNvPr>
          <p:cNvSpPr/>
          <p:nvPr/>
        </p:nvSpPr>
        <p:spPr>
          <a:xfrm>
            <a:off x="7264556" y="3423513"/>
            <a:ext cx="3418877" cy="914402"/>
          </a:xfrm>
          <a:prstGeom prst="rect">
            <a:avLst/>
          </a:prstGeom>
          <a:solidFill>
            <a:srgbClr val="FFE6E6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/>
            </a:pPr>
            <a:r>
              <a:rPr sz="2000" dirty="0" err="1">
                <a:solidFill>
                  <a:schemeClr val="tx1"/>
                </a:solidFill>
              </a:rPr>
              <a:t>ローズパレード部会</a:t>
            </a:r>
            <a:endParaRPr sz="2000" dirty="0">
              <a:solidFill>
                <a:schemeClr val="tx1"/>
              </a:solidFill>
            </a:endParaRPr>
          </a:p>
          <a:p>
            <a:r>
              <a:rPr lang="ja-JP" altLang="en-US" sz="2000" b="1" dirty="0">
                <a:solidFill>
                  <a:schemeClr val="tx1"/>
                </a:solidFill>
              </a:rPr>
              <a:t>　　 </a:t>
            </a:r>
            <a:r>
              <a:rPr sz="2000" b="1" dirty="0" err="1">
                <a:solidFill>
                  <a:schemeClr val="tx1"/>
                </a:solidFill>
              </a:rPr>
              <a:t>部会長</a:t>
            </a:r>
            <a:r>
              <a:rPr lang="en-US" sz="2000" b="1" dirty="0">
                <a:solidFill>
                  <a:schemeClr val="tx1"/>
                </a:solidFill>
              </a:rPr>
              <a:t>     </a:t>
            </a:r>
            <a:r>
              <a:rPr lang="ja-JP" altLang="en-US" sz="2000" b="1" dirty="0">
                <a:solidFill>
                  <a:schemeClr val="tx1"/>
                </a:solidFill>
              </a:rPr>
              <a:t>：</a:t>
            </a:r>
            <a:r>
              <a:rPr sz="2000" b="1" dirty="0" err="1">
                <a:solidFill>
                  <a:schemeClr val="tx1"/>
                </a:solidFill>
              </a:rPr>
              <a:t>佐々木</a:t>
            </a:r>
            <a:r>
              <a:rPr lang="ja-JP" altLang="en-US" sz="2000" b="1" dirty="0">
                <a:solidFill>
                  <a:schemeClr val="tx1"/>
                </a:solidFill>
              </a:rPr>
              <a:t>　</a:t>
            </a:r>
            <a:r>
              <a:rPr sz="2000" b="1" dirty="0" err="1">
                <a:solidFill>
                  <a:schemeClr val="tx1"/>
                </a:solidFill>
              </a:rPr>
              <a:t>文人</a:t>
            </a:r>
            <a:endParaRPr sz="2000" b="1" dirty="0">
              <a:solidFill>
                <a:schemeClr val="tx1"/>
              </a:solidFill>
            </a:endParaRPr>
          </a:p>
          <a:p>
            <a:r>
              <a:rPr lang="ja-JP" altLang="en-US" sz="2000" b="1" dirty="0">
                <a:solidFill>
                  <a:schemeClr val="tx1"/>
                </a:solidFill>
              </a:rPr>
              <a:t>　　 </a:t>
            </a:r>
            <a:r>
              <a:rPr sz="2000" b="1" dirty="0" err="1">
                <a:solidFill>
                  <a:schemeClr val="tx1"/>
                </a:solidFill>
              </a:rPr>
              <a:t>副部会長</a:t>
            </a:r>
            <a:r>
              <a:rPr lang="ja-JP" altLang="en-US" sz="2000" b="1" dirty="0">
                <a:solidFill>
                  <a:schemeClr val="tx1"/>
                </a:solidFill>
              </a:rPr>
              <a:t>： 太田　将史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CD73C4FF-5DF6-BC8D-5C30-92B581123593}"/>
              </a:ext>
            </a:extLst>
          </p:cNvPr>
          <p:cNvSpPr/>
          <p:nvPr/>
        </p:nvSpPr>
        <p:spPr>
          <a:xfrm>
            <a:off x="7279881" y="4474669"/>
            <a:ext cx="3418876" cy="914402"/>
          </a:xfrm>
          <a:prstGeom prst="rect">
            <a:avLst/>
          </a:prstGeom>
          <a:solidFill>
            <a:srgbClr val="FFE6E6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/>
            </a:pPr>
            <a:r>
              <a:rPr sz="2000" dirty="0" err="1">
                <a:solidFill>
                  <a:schemeClr val="tx1"/>
                </a:solidFill>
                <a:latin typeface="+mj-ea"/>
                <a:ea typeface="+mj-ea"/>
              </a:rPr>
              <a:t>ドリームレター部会</a:t>
            </a:r>
            <a:endParaRPr sz="20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dirty="0">
                <a:solidFill>
                  <a:schemeClr val="tx1"/>
                </a:solidFill>
                <a:latin typeface="+mj-ea"/>
                <a:ea typeface="+mj-ea"/>
              </a:rPr>
              <a:t>　　　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部会長    </a:t>
            </a:r>
            <a:r>
              <a:rPr lang="en-US" altLang="ja-JP" sz="2000" b="1" dirty="0">
                <a:solidFill>
                  <a:schemeClr val="tx1"/>
                </a:solidFill>
                <a:latin typeface="+mj-ea"/>
                <a:ea typeface="+mj-ea"/>
              </a:rPr>
              <a:t>: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富山　大成</a:t>
            </a:r>
            <a:endParaRPr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副部会長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：杉原　旭彦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CBD58C0F-9588-17C1-16FF-B5CB67095F87}"/>
              </a:ext>
            </a:extLst>
          </p:cNvPr>
          <p:cNvSpPr/>
          <p:nvPr/>
        </p:nvSpPr>
        <p:spPr>
          <a:xfrm>
            <a:off x="7271429" y="5550454"/>
            <a:ext cx="3366822" cy="962499"/>
          </a:xfrm>
          <a:prstGeom prst="rect">
            <a:avLst/>
          </a:prstGeom>
          <a:solidFill>
            <a:srgbClr val="FFE6E6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/>
            </a:pPr>
            <a:r>
              <a:rPr sz="2000" dirty="0" err="1">
                <a:solidFill>
                  <a:schemeClr val="tx1"/>
                </a:solidFill>
                <a:latin typeface="+mj-ea"/>
                <a:ea typeface="+mj-ea"/>
              </a:rPr>
              <a:t>LOM広報担当</a:t>
            </a:r>
            <a:endParaRPr sz="20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責任者</a:t>
            </a:r>
            <a:r>
              <a:rPr lang="en-US" sz="2000" b="1" dirty="0">
                <a:solidFill>
                  <a:schemeClr val="tx1"/>
                </a:solidFill>
                <a:latin typeface="+mj-ea"/>
                <a:ea typeface="+mj-ea"/>
              </a:rPr>
              <a:t>   </a:t>
            </a:r>
            <a:r>
              <a:rPr sz="2000" b="1" dirty="0">
                <a:solidFill>
                  <a:schemeClr val="tx1"/>
                </a:solidFill>
                <a:latin typeface="+mj-ea"/>
                <a:ea typeface="+mj-ea"/>
              </a:rPr>
              <a:t>：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沖藤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祐基</a:t>
            </a:r>
            <a:endParaRPr sz="2000" b="1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</a:t>
            </a:r>
            <a:r>
              <a:rPr sz="2000" b="1" dirty="0">
                <a:solidFill>
                  <a:schemeClr val="tx1"/>
                </a:solidFill>
                <a:latin typeface="+mj-ea"/>
                <a:ea typeface="+mj-ea"/>
              </a:rPr>
              <a:t>副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責任者： 田中　慎一</a:t>
            </a:r>
            <a:endParaRPr sz="2000" b="1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ECC8FE73-857E-38FC-3D4D-E808E7FD0650}"/>
              </a:ext>
            </a:extLst>
          </p:cNvPr>
          <p:cNvSpPr/>
          <p:nvPr/>
        </p:nvSpPr>
        <p:spPr>
          <a:xfrm>
            <a:off x="7288333" y="6674336"/>
            <a:ext cx="3418876" cy="1099140"/>
          </a:xfrm>
          <a:prstGeom prst="rect">
            <a:avLst/>
          </a:prstGeom>
          <a:solidFill>
            <a:srgbClr val="FFE6E6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b="1"/>
            </a:pPr>
            <a:r>
              <a:rPr sz="2000" dirty="0" err="1">
                <a:solidFill>
                  <a:schemeClr val="tx1"/>
                </a:solidFill>
                <a:latin typeface="+mj-ea"/>
                <a:ea typeface="+mj-ea"/>
              </a:rPr>
              <a:t>ローズボランティア部会</a:t>
            </a:r>
            <a:endParaRPr sz="2000" dirty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部会長</a:t>
            </a:r>
            <a:r>
              <a:rPr lang="en-US" sz="2000" b="1" dirty="0">
                <a:solidFill>
                  <a:schemeClr val="tx1"/>
                </a:solidFill>
                <a:latin typeface="+mj-ea"/>
                <a:ea typeface="+mj-ea"/>
              </a:rPr>
              <a:t>   </a:t>
            </a:r>
            <a:r>
              <a:rPr sz="2000" b="1" dirty="0">
                <a:solidFill>
                  <a:schemeClr val="tx1"/>
                </a:solidFill>
                <a:latin typeface="+mj-ea"/>
                <a:ea typeface="+mj-ea"/>
              </a:rPr>
              <a:t>：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江内谷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</a:t>
            </a:r>
            <a:r>
              <a:rPr sz="2000" b="1" dirty="0">
                <a:solidFill>
                  <a:schemeClr val="tx1"/>
                </a:solidFill>
                <a:latin typeface="+mj-ea"/>
                <a:ea typeface="+mj-ea"/>
              </a:rPr>
              <a:t>誠</a:t>
            </a:r>
          </a:p>
          <a:p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　　　</a:t>
            </a:r>
            <a:r>
              <a:rPr sz="2000" b="1" dirty="0" err="1">
                <a:solidFill>
                  <a:schemeClr val="tx1"/>
                </a:solidFill>
                <a:latin typeface="+mj-ea"/>
                <a:ea typeface="+mj-ea"/>
              </a:rPr>
              <a:t>副部会長</a:t>
            </a:r>
            <a:r>
              <a:rPr lang="ja-JP" altLang="en-US" sz="2000" b="1" dirty="0">
                <a:solidFill>
                  <a:schemeClr val="tx1"/>
                </a:solidFill>
                <a:latin typeface="+mj-ea"/>
                <a:ea typeface="+mj-ea"/>
              </a:rPr>
              <a:t>： 藤井　佑樹</a:t>
            </a:r>
          </a:p>
        </p:txBody>
      </p: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BD92BD4E-73CD-49DD-68F6-0F4D951C9E0D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2471420" y="4108909"/>
            <a:ext cx="122150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9DBBF649-92DF-46B1-8E7A-09999391D697}"/>
              </a:ext>
            </a:extLst>
          </p:cNvPr>
          <p:cNvCxnSpPr>
            <a:cxnSpLocks/>
            <a:stCxn id="7" idx="3"/>
          </p:cNvCxnSpPr>
          <p:nvPr/>
        </p:nvCxnSpPr>
        <p:spPr>
          <a:xfrm>
            <a:off x="5978920" y="4108909"/>
            <a:ext cx="633636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直線コネクタ 21">
            <a:extLst>
              <a:ext uri="{FF2B5EF4-FFF2-40B4-BE49-F238E27FC236}">
                <a16:creationId xmlns:a16="http://schemas.microsoft.com/office/drawing/2014/main" id="{0C139EB0-AE4C-DC24-D381-E02B6DB087C4}"/>
              </a:ext>
            </a:extLst>
          </p:cNvPr>
          <p:cNvCxnSpPr>
            <a:cxnSpLocks/>
          </p:cNvCxnSpPr>
          <p:nvPr/>
        </p:nvCxnSpPr>
        <p:spPr>
          <a:xfrm>
            <a:off x="6612556" y="1785486"/>
            <a:ext cx="18365" cy="54229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直線コネクタ 25">
            <a:extLst>
              <a:ext uri="{FF2B5EF4-FFF2-40B4-BE49-F238E27FC236}">
                <a16:creationId xmlns:a16="http://schemas.microsoft.com/office/drawing/2014/main" id="{7B76BA92-4EAB-AA5D-6B49-A7B316832D50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6624049" y="3880714"/>
            <a:ext cx="640507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6CC49A8F-6C1F-16F1-1D8D-63E2496C0C0F}"/>
              </a:ext>
            </a:extLst>
          </p:cNvPr>
          <p:cNvCxnSpPr>
            <a:cxnSpLocks/>
          </p:cNvCxnSpPr>
          <p:nvPr/>
        </p:nvCxnSpPr>
        <p:spPr>
          <a:xfrm>
            <a:off x="6612556" y="4931870"/>
            <a:ext cx="6405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FCD77C9E-2DF3-2058-BBBA-66212D17CE22}"/>
              </a:ext>
            </a:extLst>
          </p:cNvPr>
          <p:cNvCxnSpPr>
            <a:cxnSpLocks/>
          </p:cNvCxnSpPr>
          <p:nvPr/>
        </p:nvCxnSpPr>
        <p:spPr>
          <a:xfrm>
            <a:off x="6639373" y="2829559"/>
            <a:ext cx="6405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BEB26737-F83D-897A-B64A-2B381EB40976}"/>
              </a:ext>
            </a:extLst>
          </p:cNvPr>
          <p:cNvCxnSpPr>
            <a:cxnSpLocks/>
          </p:cNvCxnSpPr>
          <p:nvPr/>
        </p:nvCxnSpPr>
        <p:spPr>
          <a:xfrm>
            <a:off x="6612556" y="1785486"/>
            <a:ext cx="6405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45DA48FD-97BD-2A3F-F70E-78F81E619D09}"/>
              </a:ext>
            </a:extLst>
          </p:cNvPr>
          <p:cNvCxnSpPr>
            <a:cxnSpLocks/>
          </p:cNvCxnSpPr>
          <p:nvPr/>
        </p:nvCxnSpPr>
        <p:spPr>
          <a:xfrm>
            <a:off x="6630921" y="6031703"/>
            <a:ext cx="6405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F049733-8629-C8DF-2E92-EEC5A541A393}"/>
              </a:ext>
            </a:extLst>
          </p:cNvPr>
          <p:cNvCxnSpPr>
            <a:cxnSpLocks/>
          </p:cNvCxnSpPr>
          <p:nvPr/>
        </p:nvCxnSpPr>
        <p:spPr>
          <a:xfrm>
            <a:off x="6639373" y="7206519"/>
            <a:ext cx="640508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224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FA94D-440D-61D6-1865-6629CAF964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E493BB1-CD51-B0E7-4B8F-D28DFE17F152}"/>
              </a:ext>
            </a:extLst>
          </p:cNvPr>
          <p:cNvSpPr txBox="1"/>
          <p:nvPr/>
        </p:nvSpPr>
        <p:spPr>
          <a:xfrm>
            <a:off x="167316" y="774215"/>
            <a:ext cx="102772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7200" b="1" dirty="0">
                <a:ln w="22225">
                  <a:solidFill>
                    <a:schemeClr val="bg1"/>
                  </a:solidFill>
                  <a:prstDash val="solid"/>
                </a:ln>
                <a:gradFill flip="none" rotWithShape="1">
                  <a:gsLst>
                    <a:gs pos="0">
                      <a:srgbClr val="C00000"/>
                    </a:gs>
                    <a:gs pos="32000">
                      <a:srgbClr val="C76361">
                        <a:shade val="67500"/>
                        <a:satMod val="115000"/>
                      </a:srgbClr>
                    </a:gs>
                    <a:gs pos="52000">
                      <a:srgbClr val="C76361"/>
                    </a:gs>
                  </a:gsLst>
                  <a:lin ang="16200000" scaled="1"/>
                  <a:tileRect/>
                </a:gradFill>
              </a:rPr>
              <a:t>豆知識</a:t>
            </a:r>
            <a:endParaRPr lang="en-US" altLang="ja-JP" sz="7200" b="1" dirty="0">
              <a:ln w="22225">
                <a:solidFill>
                  <a:schemeClr val="bg1"/>
                </a:solidFill>
                <a:prstDash val="solid"/>
              </a:ln>
              <a:gradFill flip="none" rotWithShape="1">
                <a:gsLst>
                  <a:gs pos="0">
                    <a:srgbClr val="C00000"/>
                  </a:gs>
                  <a:gs pos="32000">
                    <a:srgbClr val="C76361">
                      <a:shade val="67500"/>
                      <a:satMod val="115000"/>
                    </a:srgbClr>
                  </a:gs>
                  <a:gs pos="52000">
                    <a:srgbClr val="C76361"/>
                  </a:gs>
                </a:gsLst>
                <a:lin ang="16200000" scaled="1"/>
                <a:tileRect/>
              </a:gradFill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631BF809-D75E-8DC5-C18E-278B5FACF30F}"/>
              </a:ext>
            </a:extLst>
          </p:cNvPr>
          <p:cNvSpPr/>
          <p:nvPr/>
        </p:nvSpPr>
        <p:spPr>
          <a:xfrm>
            <a:off x="257604" y="2026115"/>
            <a:ext cx="10295378" cy="998262"/>
          </a:xfrm>
          <a:prstGeom prst="roundRect">
            <a:avLst/>
          </a:prstGeom>
          <a:solidFill>
            <a:schemeClr val="tx2">
              <a:lumMod val="40000"/>
              <a:lumOff val="60000"/>
              <a:alpha val="30196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65F63BD-D478-688A-381A-1BC24397B573}"/>
              </a:ext>
            </a:extLst>
          </p:cNvPr>
          <p:cNvSpPr txBox="1"/>
          <p:nvPr/>
        </p:nvSpPr>
        <p:spPr>
          <a:xfrm>
            <a:off x="398505" y="2228013"/>
            <a:ext cx="10175789" cy="6559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63"/>
              </a:lnSpc>
            </a:pPr>
            <a:r>
              <a:rPr lang="ja-JP" altLang="en-US" sz="24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「ローズふくやま」「プリンセスふくやま」など、福山の名が付いた</a:t>
            </a:r>
            <a:endParaRPr lang="en-US" altLang="ja-JP" sz="2400" b="1" dirty="0">
              <a:solidFill>
                <a:srgbClr val="151617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Montserrat Black" pitchFamily="34" charset="-120"/>
            </a:endParaRPr>
          </a:p>
          <a:p>
            <a:pPr>
              <a:lnSpc>
                <a:spcPts val="2063"/>
              </a:lnSpc>
            </a:pPr>
            <a:r>
              <a:rPr lang="en-US" altLang="ja-JP" sz="24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11</a:t>
            </a:r>
            <a:r>
              <a:rPr lang="ja-JP" altLang="en-US" sz="2400" b="1" dirty="0">
                <a:solidFill>
                  <a:srgbClr val="151617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ontserrat Black" pitchFamily="34" charset="-120"/>
              </a:rPr>
              <a:t>種類のばら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DA0B902-E6B7-BCA2-3E89-D0EF5E2E05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377" t="4104" r="10718" b="31779"/>
          <a:stretch>
            <a:fillRect/>
          </a:stretch>
        </p:blipFill>
        <p:spPr>
          <a:xfrm>
            <a:off x="4303824" y="3299454"/>
            <a:ext cx="1945640" cy="146812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8B208FD-7E90-E7A9-CC8A-C4CB1AAA51A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808" t="5151" r="8414" b="30200"/>
          <a:stretch>
            <a:fillRect/>
          </a:stretch>
        </p:blipFill>
        <p:spPr>
          <a:xfrm>
            <a:off x="2167317" y="3281284"/>
            <a:ext cx="2059807" cy="1504461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D90D6B1B-2E3C-0788-62E7-81ADF1ABA4F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5312" t="4026" r="15156" b="30271"/>
          <a:stretch>
            <a:fillRect/>
          </a:stretch>
        </p:blipFill>
        <p:spPr>
          <a:xfrm>
            <a:off x="278916" y="3323550"/>
            <a:ext cx="1730154" cy="1504461"/>
          </a:xfrm>
          <a:prstGeom prst="rect">
            <a:avLst/>
          </a:prstGeom>
        </p:spPr>
      </p:pic>
      <p:pic>
        <p:nvPicPr>
          <p:cNvPr id="20" name="図 19">
            <a:extLst>
              <a:ext uri="{FF2B5EF4-FFF2-40B4-BE49-F238E27FC236}">
                <a16:creationId xmlns:a16="http://schemas.microsoft.com/office/drawing/2014/main" id="{507AA7B1-CA92-993E-9FCE-A4DF406A39B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936" t="2727" r="9473" b="39020"/>
          <a:stretch>
            <a:fillRect/>
          </a:stretch>
        </p:blipFill>
        <p:spPr>
          <a:xfrm>
            <a:off x="6326164" y="3414241"/>
            <a:ext cx="1899921" cy="1333877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6BD075EE-107C-3A82-4CA3-7C0260C248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434" t="2168" r="12265" b="44524"/>
          <a:stretch>
            <a:fillRect/>
          </a:stretch>
        </p:blipFill>
        <p:spPr>
          <a:xfrm>
            <a:off x="6326600" y="4906306"/>
            <a:ext cx="1899486" cy="135327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AB4FE2ED-1BD7-04E6-B50B-513414736EA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1123" t="4334" r="10540" b="39117"/>
          <a:stretch>
            <a:fillRect/>
          </a:stretch>
        </p:blipFill>
        <p:spPr>
          <a:xfrm>
            <a:off x="4357644" y="4906305"/>
            <a:ext cx="1891820" cy="1313221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9D8A8AF1-7D09-FE70-49D2-05227E121F9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1079" t="2468" r="11757" b="38768"/>
          <a:stretch>
            <a:fillRect/>
          </a:stretch>
        </p:blipFill>
        <p:spPr>
          <a:xfrm>
            <a:off x="2167318" y="4812032"/>
            <a:ext cx="1891820" cy="1375793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CF97C435-4F43-3B6E-F14E-936E0F52A5AC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10767" t="3412" r="11283" b="42085"/>
          <a:stretch>
            <a:fillRect/>
          </a:stretch>
        </p:blipFill>
        <p:spPr>
          <a:xfrm>
            <a:off x="257604" y="4943842"/>
            <a:ext cx="1770772" cy="1238149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DDD712FF-9712-318C-5D88-16B6F7795F1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10548" t="3563" r="8431" b="42561"/>
          <a:stretch>
            <a:fillRect/>
          </a:stretch>
        </p:blipFill>
        <p:spPr>
          <a:xfrm>
            <a:off x="8500199" y="3317625"/>
            <a:ext cx="2193685" cy="1468120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E670AF06-9D66-B486-A060-59C518DE5DE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20357" t="3964" r="18361" b="37545"/>
          <a:stretch>
            <a:fillRect/>
          </a:stretch>
        </p:blipFill>
        <p:spPr>
          <a:xfrm>
            <a:off x="167316" y="6297822"/>
            <a:ext cx="2494209" cy="1446423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71AF8A06-C4CD-384C-73F8-767CCF0E952D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l="26912" t="5019" r="28663" b="36743"/>
          <a:stretch>
            <a:fillRect/>
          </a:stretch>
        </p:blipFill>
        <p:spPr>
          <a:xfrm>
            <a:off x="8551732" y="4824081"/>
            <a:ext cx="1861443" cy="147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647032"/>
      </p:ext>
    </p:extLst>
  </p:cSld>
  <p:clrMapOvr>
    <a:masterClrMapping/>
  </p:clrMapOvr>
</p:sld>
</file>

<file path=ppt/theme/theme1.xml><?xml version="1.0" encoding="utf-8"?>
<a:theme xmlns:a="http://schemas.openxmlformats.org/drawingml/2006/main" name="2026年　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年　テーマ" id="{60F1987E-0477-4904-BFDB-E20DC27AFDBA}" vid="{0BBF0A34-AC5D-43C1-85FF-B7855F37BB2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2026年　テーマ</Template>
  <TotalTime>5457</TotalTime>
  <Words>351</Words>
  <Application>Microsoft Office PowerPoint</Application>
  <PresentationFormat>B4 (JIS) 257x364 mm</PresentationFormat>
  <Paragraphs>60</Paragraphs>
  <Slides>10</Slides>
  <Notes>5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7" baseType="lpstr">
      <vt:lpstr>メイリオ</vt:lpstr>
      <vt:lpstr>Inconsolata</vt:lpstr>
      <vt:lpstr>ＭＳ ゴシック</vt:lpstr>
      <vt:lpstr>Arial</vt:lpstr>
      <vt:lpstr>Calibri</vt:lpstr>
      <vt:lpstr>2026年　テーマ</vt:lpstr>
      <vt:lpstr>Acrobat Document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lastModifiedBy>User</cp:lastModifiedBy>
  <cp:revision>73</cp:revision>
  <dcterms:created xsi:type="dcterms:W3CDTF">2025-12-29T06:46:16Z</dcterms:created>
  <dcterms:modified xsi:type="dcterms:W3CDTF">2026-05-02T07:32:49Z</dcterms:modified>
</cp:coreProperties>
</file>